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851698-6353-0959-EFF4-6D2E944256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E85B009-2CC9-4950-5477-4C79BDEA71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7382FD5-1611-40C6-91A8-D09DEAE31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2CDD3F6-075D-7413-84B1-F8387FBAE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8763CF8-0323-2207-E27B-7DE1E05AA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453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403F1A-7A4C-6FB3-DF71-456EB776B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C5DB857-F703-9F17-D377-C59DDFC96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6DF22B-16E2-B817-4D7B-E84421095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BFE27F-1D32-A182-3A5C-6B4F4827B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C34B4CF-C850-36F5-BF6B-5F9D030C0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8303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BA42258-F656-1740-D2DB-434B0D32C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65A75DC-1246-D693-E4B1-B166C67A2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36BFA26-8447-B5CB-B1F2-7A86168B9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E762627-1AE0-5AA2-FF73-E27B3C91E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18E450E-06A4-C360-DFE6-0DD802E34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217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0D4A79-2C36-F8F6-B30E-A868C187C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BE0C9C-DA49-4063-210E-5AA036DCD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9F74796-7B59-225D-90ED-7D361E761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CADDB15-BB08-0012-4676-A2983DB9F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A531794-3EA8-CBDF-68F4-C9269ECD6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280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596A9D-1312-FEC5-A235-AD6EB1283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ECD85B7-9934-C83F-C26D-E934726F3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469549E-80CF-4647-E883-88FD3C89D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B44D5BB-6768-0C22-600C-A65B390B4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DEE7AA-45CE-ECBF-1004-94053EA60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7557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4EC141-14F3-8007-0E1C-DAD55B1EF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ECA286-28BB-8F55-0616-02EDDC5826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8485792-759A-95DC-700E-93AE85365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C5C5D87-1FDB-ADC9-9133-9B2C66EB6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29D4F53-65C8-0EC6-6E6C-3CB825E4B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9BFD7C0-9069-C779-E1A0-746FE4693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6948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587FE4-FCDD-D01E-2F4B-6C3E69602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3931291-B477-7FE2-EDB6-576EA7A34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85B3D1C-8E22-B802-BDEE-E9CD3E933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3969B65-2647-21BC-7165-4CD995C650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6B17D00-A6C1-F4BC-C607-13F09AF695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26789E1-3093-65C4-1533-844F0A969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E154044-3283-CA8A-CC3B-854A9B446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8A088E8-43A8-85E2-BD9D-373F40347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842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CA2C4F-70F8-AFB4-1562-2FAB075FA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DFE94DA-0D72-FBF0-5EE4-3E4DBD241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DD2E5FC-6747-8D8B-1549-1B8038E12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454CA0A-36C8-DF55-ECF2-25B221E9C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007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5CEF872-EACF-3CD8-0B61-726B7988C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14C12A6-0C9B-7C25-2B44-F0DA4EADC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AB42118-6BE5-ECAD-99D6-D5D922330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330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A6F91F-1290-3057-EE1D-494A9EDB0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D7BAD4-7621-9172-6BA5-EEE6D2EFF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7E90C2B-55F7-0E4D-402B-651BC80FD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8BFB34D-031D-9F26-3B46-EC08737DE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977929B-6C55-5630-418E-37F173253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1CCA056-4FF8-4FEE-6B39-33256AFD0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7371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E1E2CA-AF55-4679-EBF6-B9D0F51B3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33DAB04-B7DF-4864-E5E3-58BF01762D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C996355-12B1-CFB0-325E-8699EA2892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CF79198-3A52-B7BE-BDAD-C60598047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067C693-D88D-FA03-61CA-9727C664D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3D1BBE7-8E36-DB78-CE1C-394911941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487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B27103A-29DE-AE89-8F29-078FEBE96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27C87A7-C542-A861-B1DC-4FBDA92DB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3ECFE3F-1C73-C1B2-B5D4-167D488771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A61D3-6F4D-4167-9E0F-69ED14631AF2}" type="datetimeFigureOut">
              <a:rPr lang="el-GR" smtClean="0"/>
              <a:t>9/1/2025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E772963-9BBB-EE96-2AB6-AD88F2823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5E37B40-F9A5-9512-DE8B-F78DA09F7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EDF2-A797-4B3A-8A5E-6274D373F7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738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381416-A90A-B3D8-F2AF-17182A4288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Αισθητήρας υπέρηχων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08E3B56-5C20-2F70-3611-512698D0D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04852"/>
            <a:ext cx="9144000" cy="852948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Β. Νούσης - υπ. ΕΚΦΕ Θεσπρωτίας</a:t>
            </a:r>
          </a:p>
        </p:txBody>
      </p:sp>
    </p:spTree>
    <p:extLst>
      <p:ext uri="{BB962C8B-B14F-4D97-AF65-F5344CB8AC3E}">
        <p14:creationId xmlns:p14="http://schemas.microsoft.com/office/powerpoint/2010/main" val="142170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ED322E-8ACE-F004-0799-3D60EB3F3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Αισθητήρας υπέρηχων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9473ABB4-E0DC-5C4E-3917-997C987609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284" y="2146576"/>
            <a:ext cx="5159431" cy="34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60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>
            <a:extLst>
              <a:ext uri="{FF2B5EF4-FFF2-40B4-BE49-F238E27FC236}">
                <a16:creationId xmlns:a16="http://schemas.microsoft.com/office/drawing/2014/main" id="{9982BDB7-8531-847F-C082-47E6748F3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Σύνδεση στον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Arduino</a:t>
            </a:r>
            <a:endParaRPr lang="el-G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92606814-ABDD-7D4A-F03F-C085391ECD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626" y="1727559"/>
            <a:ext cx="9920748" cy="461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292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>
            <a:extLst>
              <a:ext uri="{FF2B5EF4-FFF2-40B4-BE49-F238E27FC236}">
                <a16:creationId xmlns:a16="http://schemas.microsoft.com/office/drawing/2014/main" id="{7486F83D-21B6-97FB-F10A-20D701C88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Αισθητήρας υπέρηχων - Λειτουργία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6474B073-C3B5-0A03-837B-85594820E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800" y="2295571"/>
            <a:ext cx="8856400" cy="284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78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>
            <a:extLst>
              <a:ext uri="{FF2B5EF4-FFF2-40B4-BE49-F238E27FC236}">
                <a16:creationId xmlns:a16="http://schemas.microsoft.com/office/drawing/2014/main" id="{BD06D5F9-70BE-9D5B-0EB0-A20361D9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Εγκατάσταση βιβλιοθήκης στο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Arduino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</a:t>
            </a:r>
            <a:endParaRPr lang="el-G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47FAB1AA-E7C5-3D7E-543F-DC822571FF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5277" y="1573763"/>
            <a:ext cx="8248490" cy="509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443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68AFAD-BDF7-D495-2723-EED01FDB6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/>
          <a:lstStyle/>
          <a:p>
            <a:r>
              <a:rPr lang="el-GR" dirty="0"/>
              <a:t>Συμπερίληψη</a:t>
            </a:r>
          </a:p>
          <a:p>
            <a:pPr marL="0" indent="0">
              <a:buNone/>
            </a:pPr>
            <a:r>
              <a:rPr lang="el-GR" b="1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  </a:t>
            </a:r>
            <a:r>
              <a:rPr lang="en-US" b="0" dirty="0">
                <a:solidFill>
                  <a:srgbClr val="728E00"/>
                </a:solidFill>
                <a:effectLst/>
                <a:latin typeface="Consolas" panose="020B0609020204030204" pitchFamily="49" charset="0"/>
              </a:rPr>
              <a:t>#include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 err="1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NewPing.h</a:t>
            </a:r>
            <a:r>
              <a:rPr lang="en-US" b="0" dirty="0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l-GR" dirty="0"/>
              <a:t>Δημιουργία αντικειμένου</a:t>
            </a:r>
          </a:p>
          <a:p>
            <a:pPr marL="457200" lvl="1" indent="0">
              <a:buNone/>
            </a:pPr>
            <a:r>
              <a:rPr lang="en-US" b="0" dirty="0" err="1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NewPing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sonar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TRIGGER_PIN, ECHO_PIN, MAX_DISTANCE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;</a:t>
            </a:r>
            <a:endParaRPr lang="el-GR" dirty="0"/>
          </a:p>
          <a:p>
            <a:endParaRPr lang="el-GR" dirty="0"/>
          </a:p>
          <a:p>
            <a:r>
              <a:rPr lang="el-GR" dirty="0"/>
              <a:t>Βασικές εντολές</a:t>
            </a:r>
          </a:p>
          <a:p>
            <a:pPr marL="0" indent="0">
              <a:buNone/>
            </a:pPr>
            <a:r>
              <a:rPr lang="el-GR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 ping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l-GR" b="0" dirty="0">
                <a:effectLst/>
                <a:latin typeface="Consolas" panose="020B0609020204030204" pitchFamily="49" charset="0"/>
              </a:rPr>
              <a:t>,</a:t>
            </a:r>
            <a:r>
              <a:rPr lang="el-GR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ping</a:t>
            </a:r>
            <a:r>
              <a:rPr lang="el-GR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_</a:t>
            </a:r>
            <a:r>
              <a:rPr lang="en-US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median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l-GR" b="0" dirty="0"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ping_cm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l-GR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b="0" dirty="0">
              <a:solidFill>
                <a:srgbClr val="4E5B61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0F94F4B3-5431-201F-7197-429E737BF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Χρήση βιβλιοθήκης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NewPing</a:t>
            </a:r>
            <a:endParaRPr lang="el-G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0719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04078A6-17FF-E461-04EC-289CF316E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2593"/>
            <a:ext cx="10515600" cy="3984369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b="0" dirty="0">
                <a:solidFill>
                  <a:srgbClr val="728E00"/>
                </a:solidFill>
                <a:effectLst/>
                <a:latin typeface="Consolas" panose="020B0609020204030204" pitchFamily="49" charset="0"/>
              </a:rPr>
              <a:t>#</a:t>
            </a:r>
            <a:r>
              <a:rPr lang="en-US" b="0" dirty="0">
                <a:solidFill>
                  <a:srgbClr val="728E00"/>
                </a:solidFill>
                <a:effectLst/>
                <a:latin typeface="Consolas" panose="020B0609020204030204" pitchFamily="49" charset="0"/>
              </a:rPr>
              <a:t>include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 err="1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NewPing.h</a:t>
            </a:r>
            <a:r>
              <a:rPr lang="en-US" b="0" dirty="0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    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el-GR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Συμπερίληψη βιβλιοθήκης </a:t>
            </a:r>
            <a:r>
              <a:rPr lang="en-US" b="0" dirty="0" err="1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NewPing</a:t>
            </a:r>
            <a:endParaRPr lang="en-US" b="0" dirty="0">
              <a:solidFill>
                <a:srgbClr val="4E5B61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728E00"/>
                </a:solidFill>
                <a:effectLst/>
                <a:latin typeface="Consolas" panose="020B0609020204030204" pitchFamily="49" charset="0"/>
              </a:rPr>
              <a:t>#define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TRIGGER_PIN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11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  // </a:t>
            </a:r>
            <a:r>
              <a:rPr lang="el-GR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Ακίδα του 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Arduino </a:t>
            </a:r>
            <a:r>
              <a:rPr lang="el-GR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που συνδέεται στην ακίδα Τ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rigger </a:t>
            </a:r>
            <a:r>
              <a:rPr lang="el-GR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του αισθητήρα</a:t>
            </a:r>
            <a:endParaRPr lang="el-GR" b="0" dirty="0">
              <a:solidFill>
                <a:srgbClr val="4E5B61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b="0" dirty="0">
                <a:solidFill>
                  <a:srgbClr val="728E00"/>
                </a:solidFill>
                <a:effectLst/>
                <a:latin typeface="Consolas" panose="020B0609020204030204" pitchFamily="49" charset="0"/>
              </a:rPr>
              <a:t>#</a:t>
            </a:r>
            <a:r>
              <a:rPr lang="en-US" b="0" dirty="0">
                <a:solidFill>
                  <a:srgbClr val="728E00"/>
                </a:solidFill>
                <a:effectLst/>
                <a:latin typeface="Consolas" panose="020B0609020204030204" pitchFamily="49" charset="0"/>
              </a:rPr>
              <a:t>define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ECHO_PIN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    </a:t>
            </a:r>
            <a:r>
              <a:rPr lang="en-US" b="0" dirty="0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12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  // </a:t>
            </a:r>
            <a:r>
              <a:rPr lang="el-GR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Ακίδα του 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Arduino </a:t>
            </a:r>
            <a:r>
              <a:rPr lang="el-GR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που συνδέεται στην ακίδα 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Echo </a:t>
            </a:r>
            <a:r>
              <a:rPr lang="el-GR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του αισθητήρα</a:t>
            </a:r>
            <a:endParaRPr lang="el-GR" b="0" dirty="0">
              <a:solidFill>
                <a:srgbClr val="4E5B61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el-GR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 err="1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NewPing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us_sensor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TRIGGER_PIN, ECHO_PIN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 // </a:t>
            </a:r>
            <a:r>
              <a:rPr lang="el-GR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Δημιουργία-ρύθμιση αντικειμένου </a:t>
            </a:r>
            <a:r>
              <a:rPr lang="en-US" b="0" dirty="0" err="1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NewPing</a:t>
            </a:r>
            <a:endParaRPr lang="en-US" b="0" dirty="0">
              <a:solidFill>
                <a:srgbClr val="4E5B61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979D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setup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l-GR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{</a:t>
            </a:r>
            <a:endParaRPr lang="el-GR" dirty="0">
              <a:solidFill>
                <a:srgbClr val="4E5B6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b="0" dirty="0" err="1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begin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9600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   // </a:t>
            </a:r>
            <a:r>
              <a:rPr lang="el-GR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Ενεργοποίηση σειριακής επικοινωνίας στα 9600 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bps</a:t>
            </a:r>
            <a:endParaRPr lang="en-US" b="0" dirty="0">
              <a:solidFill>
                <a:srgbClr val="4E5B61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}</a:t>
            </a:r>
            <a:endParaRPr lang="en-US" b="0" dirty="0">
              <a:solidFill>
                <a:srgbClr val="4E5B61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979D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loop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l-GR" dirty="0">
                <a:solidFill>
                  <a:srgbClr val="4E5B61"/>
                </a:solidFill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{</a:t>
            </a:r>
            <a:endParaRPr lang="en-US" b="0" dirty="0">
              <a:solidFill>
                <a:srgbClr val="4E5B61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b="0" dirty="0" err="1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"Time</a:t>
            </a:r>
            <a:r>
              <a:rPr lang="el-GR" b="0" dirty="0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us): "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Serial</a:t>
            </a:r>
            <a:r>
              <a:rPr lang="en-US" b="0" dirty="0" err="1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us_sensor</a:t>
            </a:r>
            <a:r>
              <a:rPr lang="en-US" b="0" dirty="0" err="1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ping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())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   // </a:t>
            </a:r>
            <a:r>
              <a:rPr lang="el-GR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Χρόνος σε μ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s</a:t>
            </a:r>
            <a:endParaRPr lang="en-US" b="0" dirty="0">
              <a:solidFill>
                <a:srgbClr val="4E5B61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D35400"/>
                </a:solidFill>
                <a:effectLst/>
                <a:latin typeface="Consolas" panose="020B0609020204030204" pitchFamily="49" charset="0"/>
              </a:rPr>
              <a:t>delay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5C5F"/>
                </a:solidFill>
                <a:effectLst/>
                <a:latin typeface="Consolas" panose="020B0609020204030204" pitchFamily="49" charset="0"/>
              </a:rPr>
              <a:t>1000</a:t>
            </a: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b="0" dirty="0">
                <a:solidFill>
                  <a:srgbClr val="4E5B61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                      // </a:t>
            </a:r>
            <a:r>
              <a:rPr lang="el-GR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Αναμονή 1</a:t>
            </a:r>
            <a:r>
              <a:rPr lang="en-US" b="0" dirty="0">
                <a:solidFill>
                  <a:srgbClr val="95A5A6"/>
                </a:solidFill>
                <a:effectLst/>
                <a:latin typeface="Consolas" panose="020B0609020204030204" pitchFamily="49" charset="0"/>
              </a:rPr>
              <a:t>s</a:t>
            </a:r>
            <a:endParaRPr lang="en-US" b="0" dirty="0">
              <a:solidFill>
                <a:srgbClr val="4E5B61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0" dirty="0">
                <a:solidFill>
                  <a:srgbClr val="434F54"/>
                </a:solidFill>
                <a:effectLst/>
                <a:latin typeface="Consolas" panose="020B0609020204030204" pitchFamily="49" charset="0"/>
              </a:rPr>
              <a:t>}</a:t>
            </a:r>
            <a:endParaRPr lang="en-US" b="0" dirty="0">
              <a:solidFill>
                <a:srgbClr val="4E5B6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B6BB995A-40D5-1A84-42AF-E89CB919C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l-G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Μέτρηση ταχύτητας ήχου</a:t>
            </a:r>
          </a:p>
        </p:txBody>
      </p:sp>
    </p:spTree>
    <p:extLst>
      <p:ext uri="{BB962C8B-B14F-4D97-AF65-F5344CB8AC3E}">
        <p14:creationId xmlns:p14="http://schemas.microsoft.com/office/powerpoint/2010/main" val="273443434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197</Words>
  <Application>Microsoft Office PowerPoint</Application>
  <PresentationFormat>Ευρεία οθόνη</PresentationFormat>
  <Paragraphs>27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Consolas</vt:lpstr>
      <vt:lpstr>Θέμα του Office</vt:lpstr>
      <vt:lpstr>Αισθητήρας υπέρηχων</vt:lpstr>
      <vt:lpstr>Αισθητήρας υπέρηχων</vt:lpstr>
      <vt:lpstr>Σύνδεση στον Arduino</vt:lpstr>
      <vt:lpstr>Αισθητήρας υπέρηχων - Λειτουργία</vt:lpstr>
      <vt:lpstr>Εγκατάσταση βιβλιοθήκης στο Arduino IDE</vt:lpstr>
      <vt:lpstr>Χρήση βιβλιοθήκης NewPing</vt:lpstr>
      <vt:lpstr>Μέτρηση ταχύτητας ήχου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Φωτοπύλες - Arduino</dc:title>
  <dc:creator>Βασίλης Νούσης</dc:creator>
  <cp:lastModifiedBy>Βασίλης Νούσης</cp:lastModifiedBy>
  <cp:revision>14</cp:revision>
  <dcterms:created xsi:type="dcterms:W3CDTF">2024-04-17T17:14:34Z</dcterms:created>
  <dcterms:modified xsi:type="dcterms:W3CDTF">2025-01-09T07:28:39Z</dcterms:modified>
</cp:coreProperties>
</file>