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851698-6353-0959-EFF4-6D2E944256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85B009-2CC9-4950-5477-4C79BDEA7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7382FD5-1611-40C6-91A8-D09DEAE3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2CDD3F6-075D-7413-84B1-F8387FBA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763CF8-0323-2207-E27B-7DE1E05A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453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403F1A-7A4C-6FB3-DF71-456EB776B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C5DB857-F703-9F17-D377-C59DDFC96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6DF22B-16E2-B817-4D7B-E84421095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BFE27F-1D32-A182-3A5C-6B4F4827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34B4CF-C850-36F5-BF6B-5F9D030C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830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BA42258-F656-1740-D2DB-434B0D32C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65A75DC-1246-D693-E4B1-B166C67A2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36BFA26-8447-B5CB-B1F2-7A86168B9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762627-1AE0-5AA2-FF73-E27B3C91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8E450E-06A4-C360-DFE6-0DD802E34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21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D4A79-2C36-F8F6-B30E-A868C187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BE0C9C-DA49-4063-210E-5AA036DCD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F74796-7B59-225D-90ED-7D361E76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ADDB15-BB08-0012-4676-A2983DB9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A531794-3EA8-CBDF-68F4-C9269ECD6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280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596A9D-1312-FEC5-A235-AD6EB128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ECD85B7-9934-C83F-C26D-E934726F3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469549E-80CF-4647-E883-88FD3C89D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44D5BB-6768-0C22-600C-A65B390B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DEE7AA-45CE-ECBF-1004-94053EA60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755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4EC141-14F3-8007-0E1C-DAD55B1E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ECA286-28BB-8F55-0616-02EDDC582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485792-759A-95DC-700E-93AE85365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C5C5D87-1FDB-ADC9-9133-9B2C66EB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29D4F53-65C8-0EC6-6E6C-3CB825E4B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9BFD7C0-9069-C779-E1A0-746FE469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94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587FE4-FCDD-D01E-2F4B-6C3E6960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3931291-B477-7FE2-EDB6-576EA7A34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85B3D1C-8E22-B802-BDEE-E9CD3E933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3969B65-2647-21BC-7165-4CD995C65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6B17D00-A6C1-F4BC-C607-13F09AF69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26789E1-3093-65C4-1533-844F0A96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E154044-3283-CA8A-CC3B-854A9B446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A088E8-43A8-85E2-BD9D-373F4034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42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CA2C4F-70F8-AFB4-1562-2FAB075F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DFE94DA-0D72-FBF0-5EE4-3E4DBD24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DD2E5FC-6747-8D8B-1549-1B8038E1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454CA0A-36C8-DF55-ECF2-25B221E9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007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5CEF872-EACF-3CD8-0B61-726B7988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14C12A6-0C9B-7C25-2B44-F0DA4EAD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AB42118-6BE5-ECAD-99D6-D5D922330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330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A6F91F-1290-3057-EE1D-494A9EDB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D7BAD4-7621-9172-6BA5-EEE6D2EF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7E90C2B-55F7-0E4D-402B-651BC80FD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8BFB34D-031D-9F26-3B46-EC08737D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977929B-6C55-5630-418E-37F173253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1CCA056-4FF8-4FEE-6B39-33256AFD0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37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E1E2CA-AF55-4679-EBF6-B9D0F51B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33DAB04-B7DF-4864-E5E3-58BF01762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C996355-12B1-CFB0-325E-8699EA289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CF79198-3A52-B7BE-BDAD-C6059804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067C693-D88D-FA03-61CA-9727C664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D1BBE7-8E36-DB78-CE1C-394911941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487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B27103A-29DE-AE89-8F29-078FEBE9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27C87A7-C542-A861-B1DC-4FBDA92DB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ECFE3F-1C73-C1B2-B5D4-167D48877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61D3-6F4D-4167-9E0F-69ED14631AF2}" type="datetimeFigureOut">
              <a:rPr lang="el-GR" smtClean="0"/>
              <a:t>8/1/2025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772963-9BBB-EE96-2AB6-AD88F2823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E37B40-F9A5-9512-DE8B-F78DA09F7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738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381416-A90A-B3D8-F2AF-17182A4288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 LEDs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08E3B56-5C20-2F70-3611-512698D0D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4852"/>
            <a:ext cx="9144000" cy="85294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Β. Νούσης - υπ. ΕΚΦΕ Θεσπρωτίας</a:t>
            </a:r>
          </a:p>
        </p:txBody>
      </p:sp>
    </p:spTree>
    <p:extLst>
      <p:ext uri="{BB962C8B-B14F-4D97-AF65-F5344CB8AC3E}">
        <p14:creationId xmlns:p14="http://schemas.microsoft.com/office/powerpoint/2010/main" val="142170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ED322E-8ACE-F004-0799-3D60EB3F3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 LEDs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FCE07D03-C1D0-659F-BCAF-FC61CDF42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75" t="-169" r="14777" b="169"/>
          <a:stretch/>
        </p:blipFill>
        <p:spPr>
          <a:xfrm>
            <a:off x="-130278" y="1999414"/>
            <a:ext cx="11228439" cy="348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6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6CB524-2EF8-DB04-AD87-6FBCB662A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 LEDs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AA48270-1BE1-D303-9C86-3EA3285C9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089" y="1776863"/>
            <a:ext cx="5555461" cy="450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59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CD7977-A860-391F-1313-9CA89EF9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 LEDs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EEB6FB70-C8ED-DB7D-8595-E1806D8A34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5677" y="1951693"/>
            <a:ext cx="3731651" cy="357020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40BA4-2445-2C62-FEE0-8F6E44CF3390}"/>
              </a:ext>
            </a:extLst>
          </p:cNvPr>
          <p:cNvSpPr txBox="1"/>
          <p:nvPr/>
        </p:nvSpPr>
        <p:spPr>
          <a:xfrm>
            <a:off x="1386348" y="1612030"/>
            <a:ext cx="6096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#define </a:t>
            </a:r>
            <a:r>
              <a:rPr lang="en-US" dirty="0" err="1"/>
              <a:t>RPin</a:t>
            </a:r>
            <a:r>
              <a:rPr lang="en-US" dirty="0"/>
              <a:t> 3</a:t>
            </a:r>
          </a:p>
          <a:p>
            <a:r>
              <a:rPr lang="en-US" dirty="0"/>
              <a:t>#define </a:t>
            </a:r>
            <a:r>
              <a:rPr lang="en-US" dirty="0" err="1"/>
              <a:t>GPin</a:t>
            </a:r>
            <a:r>
              <a:rPr lang="en-US" dirty="0"/>
              <a:t> 5</a:t>
            </a:r>
          </a:p>
          <a:p>
            <a:r>
              <a:rPr lang="en-US" dirty="0"/>
              <a:t>#define </a:t>
            </a:r>
            <a:r>
              <a:rPr lang="en-US" dirty="0" err="1"/>
              <a:t>BPin</a:t>
            </a:r>
            <a:r>
              <a:rPr lang="en-US" dirty="0"/>
              <a:t> 6</a:t>
            </a:r>
          </a:p>
          <a:p>
            <a:endParaRPr lang="en-US" dirty="0"/>
          </a:p>
          <a:p>
            <a:r>
              <a:rPr lang="en-US" dirty="0"/>
              <a:t>void setup() {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RPin</a:t>
            </a:r>
            <a:r>
              <a:rPr lang="en-US" dirty="0"/>
              <a:t>, OUTPUT);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GPin</a:t>
            </a:r>
            <a:r>
              <a:rPr lang="en-US" dirty="0"/>
              <a:t>, OUTPUT);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BPin</a:t>
            </a:r>
            <a:r>
              <a:rPr lang="en-US" dirty="0"/>
              <a:t>, OUTPUT);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void loop() {</a:t>
            </a:r>
          </a:p>
          <a:p>
            <a:r>
              <a:rPr lang="en-US" dirty="0"/>
              <a:t>  </a:t>
            </a:r>
            <a:r>
              <a:rPr lang="en-US" dirty="0" err="1"/>
              <a:t>digitalWrite</a:t>
            </a:r>
            <a:r>
              <a:rPr lang="en-US" dirty="0"/>
              <a:t>(</a:t>
            </a:r>
            <a:r>
              <a:rPr lang="en-US" dirty="0" err="1"/>
              <a:t>RPin</a:t>
            </a:r>
            <a:r>
              <a:rPr lang="en-US" dirty="0"/>
              <a:t>, 1);</a:t>
            </a:r>
          </a:p>
          <a:p>
            <a:r>
              <a:rPr lang="en-US" dirty="0"/>
              <a:t>  </a:t>
            </a:r>
            <a:r>
              <a:rPr lang="en-US" dirty="0" err="1"/>
              <a:t>digitalWrite</a:t>
            </a:r>
            <a:r>
              <a:rPr lang="en-US" dirty="0"/>
              <a:t>(</a:t>
            </a:r>
            <a:r>
              <a:rPr lang="en-US" dirty="0" err="1"/>
              <a:t>GPin</a:t>
            </a:r>
            <a:r>
              <a:rPr lang="en-US" dirty="0"/>
              <a:t>, 1);</a:t>
            </a:r>
          </a:p>
          <a:p>
            <a:r>
              <a:rPr lang="en-US" dirty="0"/>
              <a:t> </a:t>
            </a:r>
            <a:r>
              <a:rPr lang="en-US" dirty="0" err="1"/>
              <a:t>digitalWrite</a:t>
            </a:r>
            <a:r>
              <a:rPr lang="en-US" dirty="0"/>
              <a:t>(</a:t>
            </a:r>
            <a:r>
              <a:rPr lang="en-US" dirty="0" err="1"/>
              <a:t>BPin</a:t>
            </a:r>
            <a:r>
              <a:rPr lang="en-US" dirty="0"/>
              <a:t>, 1);</a:t>
            </a:r>
          </a:p>
          <a:p>
            <a:r>
              <a:rPr lang="en-US" dirty="0"/>
              <a:t> delay(1000);</a:t>
            </a:r>
          </a:p>
          <a:p>
            <a:r>
              <a:rPr lang="en-US" dirty="0"/>
              <a:t> …</a:t>
            </a:r>
          </a:p>
          <a:p>
            <a:r>
              <a:rPr lang="en-US" dirty="0"/>
              <a:t>}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547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30A0F6-2368-B9D2-BB7D-09DF0FC93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Δ</a:t>
            </a:r>
            <a:r>
              <a:rPr lang="el-GR" b="1" i="0" u="none" strike="noStrike" baseline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ιαμόρφωση παλμών κατά πλάτος (PWM)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2065627-01BF-4D03-F1F3-1C9851958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2105" y="2269853"/>
            <a:ext cx="4829035" cy="31263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9A098-F0E6-8649-5642-82F08494F502}"/>
              </a:ext>
            </a:extLst>
          </p:cNvPr>
          <p:cNvSpPr txBox="1"/>
          <p:nvPr/>
        </p:nvSpPr>
        <p:spPr>
          <a:xfrm>
            <a:off x="6862915" y="3311544"/>
            <a:ext cx="41637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Ακίδες: 3, 5,6 , 9, 10, 11 (~)</a:t>
            </a:r>
          </a:p>
          <a:p>
            <a:endParaRPr lang="el-GR" dirty="0"/>
          </a:p>
          <a:p>
            <a:r>
              <a:rPr lang="en-US" dirty="0" err="1"/>
              <a:t>analogWrite</a:t>
            </a:r>
            <a:r>
              <a:rPr lang="en-US" dirty="0"/>
              <a:t>(3, 255)  -&gt;  dc = 100%  -&gt; 5 V</a:t>
            </a:r>
          </a:p>
          <a:p>
            <a:r>
              <a:rPr lang="en-US" dirty="0" err="1"/>
              <a:t>analogWrite</a:t>
            </a:r>
            <a:r>
              <a:rPr lang="en-US" dirty="0"/>
              <a:t>(3, 127)  -&gt;  dc = 50%    -&gt; 2,5V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05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D4FC9-8F34-5C9A-07FA-1D78ED01A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216812-6C5F-15C4-F6FE-61CB870B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 LEDs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5B661B53-D0A1-3CEF-639E-25A6B3F89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5677" y="1951693"/>
            <a:ext cx="3731651" cy="357020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F8A134-15B7-79EA-E2F0-6B17B2543A47}"/>
              </a:ext>
            </a:extLst>
          </p:cNvPr>
          <p:cNvSpPr txBox="1"/>
          <p:nvPr/>
        </p:nvSpPr>
        <p:spPr>
          <a:xfrm>
            <a:off x="1386348" y="1612030"/>
            <a:ext cx="6096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#define </a:t>
            </a:r>
            <a:r>
              <a:rPr lang="en-US" dirty="0" err="1"/>
              <a:t>RPin</a:t>
            </a:r>
            <a:r>
              <a:rPr lang="en-US" dirty="0"/>
              <a:t> 3</a:t>
            </a:r>
          </a:p>
          <a:p>
            <a:r>
              <a:rPr lang="en-US" dirty="0"/>
              <a:t>#define </a:t>
            </a:r>
            <a:r>
              <a:rPr lang="en-US" dirty="0" err="1"/>
              <a:t>GPin</a:t>
            </a:r>
            <a:r>
              <a:rPr lang="en-US" dirty="0"/>
              <a:t> 5</a:t>
            </a:r>
          </a:p>
          <a:p>
            <a:r>
              <a:rPr lang="en-US" dirty="0"/>
              <a:t>#define </a:t>
            </a:r>
            <a:r>
              <a:rPr lang="en-US" dirty="0" err="1"/>
              <a:t>BPin</a:t>
            </a:r>
            <a:r>
              <a:rPr lang="en-US" dirty="0"/>
              <a:t> 6</a:t>
            </a:r>
          </a:p>
          <a:p>
            <a:endParaRPr lang="en-US" dirty="0"/>
          </a:p>
          <a:p>
            <a:r>
              <a:rPr lang="en-US" dirty="0"/>
              <a:t>void setup() {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RPin</a:t>
            </a:r>
            <a:r>
              <a:rPr lang="en-US" dirty="0"/>
              <a:t>, OUTPUT);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GPin</a:t>
            </a:r>
            <a:r>
              <a:rPr lang="en-US" dirty="0"/>
              <a:t>, OUTPUT);</a:t>
            </a:r>
          </a:p>
          <a:p>
            <a:r>
              <a:rPr lang="en-US" dirty="0"/>
              <a:t>  </a:t>
            </a:r>
            <a:r>
              <a:rPr lang="en-US" dirty="0" err="1"/>
              <a:t>pinMode</a:t>
            </a:r>
            <a:r>
              <a:rPr lang="en-US" dirty="0"/>
              <a:t>(</a:t>
            </a:r>
            <a:r>
              <a:rPr lang="en-US" dirty="0" err="1"/>
              <a:t>BPin</a:t>
            </a:r>
            <a:r>
              <a:rPr lang="en-US" dirty="0"/>
              <a:t>, OUTPUT);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void loop() {</a:t>
            </a:r>
          </a:p>
          <a:p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RPin</a:t>
            </a:r>
            <a:r>
              <a:rPr lang="en-US" dirty="0"/>
              <a:t>, 255);</a:t>
            </a:r>
          </a:p>
          <a:p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GPin</a:t>
            </a:r>
            <a:r>
              <a:rPr lang="en-US" dirty="0"/>
              <a:t>, 255);</a:t>
            </a:r>
          </a:p>
          <a:p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BPin</a:t>
            </a:r>
            <a:r>
              <a:rPr lang="en-US" dirty="0"/>
              <a:t>, 255);</a:t>
            </a:r>
          </a:p>
          <a:p>
            <a:r>
              <a:rPr lang="en-US" dirty="0"/>
              <a:t>  delay(1000);</a:t>
            </a:r>
          </a:p>
          <a:p>
            <a:r>
              <a:rPr lang="en-US" dirty="0"/>
              <a:t>  …</a:t>
            </a:r>
          </a:p>
          <a:p>
            <a:r>
              <a:rPr lang="en-US" dirty="0"/>
              <a:t>}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711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8DBA11-51CB-5294-FDEE-506255E45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3806" y="1818968"/>
            <a:ext cx="5604387" cy="479814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setColor</a:t>
            </a:r>
            <a:r>
              <a:rPr lang="en-US" dirty="0"/>
              <a:t>(int r, int g, int b)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RPin</a:t>
            </a:r>
            <a:r>
              <a:rPr lang="en-US" dirty="0"/>
              <a:t>, r);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GPin</a:t>
            </a:r>
            <a:r>
              <a:rPr lang="en-US" dirty="0"/>
              <a:t>, g);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analogWrite</a:t>
            </a:r>
            <a:r>
              <a:rPr lang="en-US" dirty="0"/>
              <a:t>(</a:t>
            </a:r>
            <a:r>
              <a:rPr lang="en-US" dirty="0" err="1"/>
              <a:t>BPin</a:t>
            </a:r>
            <a:r>
              <a:rPr lang="en-US" dirty="0"/>
              <a:t>, b);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void loop()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setColor</a:t>
            </a:r>
            <a:r>
              <a:rPr lang="en-US" dirty="0"/>
              <a:t>(255, 0, 0);	// </a:t>
            </a:r>
            <a:r>
              <a:rPr lang="el-GR" dirty="0"/>
              <a:t>Κόκκινο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delay(1000);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setColor</a:t>
            </a:r>
            <a:r>
              <a:rPr lang="en-US" dirty="0"/>
              <a:t>(0, 0,255);	// </a:t>
            </a:r>
            <a:r>
              <a:rPr lang="el-GR" dirty="0"/>
              <a:t>Μπλε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delay(1000);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setColor</a:t>
            </a:r>
            <a:r>
              <a:rPr lang="en-US" dirty="0"/>
              <a:t>(127, 0, 255);	// </a:t>
            </a:r>
            <a:r>
              <a:rPr lang="el-GR"/>
              <a:t>Ιώδες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delay(1000);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CE696248-AFBA-D794-5101-5BBC9A552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Συναρτήσεις οριζόμενες από το χρήστη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1763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308</Words>
  <Application>Microsoft Office PowerPoint</Application>
  <PresentationFormat>Ευρεία οθόνη</PresentationFormat>
  <Paragraphs>60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RGB LEDs στον Arduino</vt:lpstr>
      <vt:lpstr>RGB LEDs</vt:lpstr>
      <vt:lpstr>RGB LEDs στον Arduino</vt:lpstr>
      <vt:lpstr>RGB LEDs στον Arduino</vt:lpstr>
      <vt:lpstr>Διαμόρφωση παλμών κατά πλάτος (PWM)</vt:lpstr>
      <vt:lpstr>RGB LEDs στον Arduino</vt:lpstr>
      <vt:lpstr>Συναρτήσεις οριζόμενες από το χρήστη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Φωτοπύλες - Arduino</dc:title>
  <dc:creator>Βασίλης Νούσης</dc:creator>
  <cp:lastModifiedBy>Βασίλης Νούσης</cp:lastModifiedBy>
  <cp:revision>9</cp:revision>
  <dcterms:created xsi:type="dcterms:W3CDTF">2024-04-17T17:14:34Z</dcterms:created>
  <dcterms:modified xsi:type="dcterms:W3CDTF">2025-01-08T11:18:42Z</dcterms:modified>
</cp:coreProperties>
</file>